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algn="l" defTabSz="355441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1776413" indent="-1319213" algn="l" defTabSz="355441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3554413" indent="-2640013" algn="l" defTabSz="355441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5332413" indent="-3960813" algn="l" defTabSz="355441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7108825" indent="-5280025" algn="l" defTabSz="355441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33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6137A7-8B56-4178-AD12-02D8E8CF2A4A}" v="1" dt="2025-03-12T18:52:01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76877" autoAdjust="0"/>
  </p:normalViewPr>
  <p:slideViewPr>
    <p:cSldViewPr snapToGrid="0">
      <p:cViewPr varScale="1">
        <p:scale>
          <a:sx n="13" d="100"/>
          <a:sy n="13" d="100"/>
        </p:scale>
        <p:origin x="3858" y="180"/>
      </p:cViewPr>
      <p:guideLst>
        <p:guide orient="horz" pos="27033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towski, Susan (kotowsse)" userId="ae51aa57-0b6d-46eb-9c27-a7b46c15ca94" providerId="ADAL" clId="{896137A7-8B56-4178-AD12-02D8E8CF2A4A}"/>
    <pc:docChg chg="undo custSel modSld">
      <pc:chgData name="Kotowski, Susan (kotowsse)" userId="ae51aa57-0b6d-46eb-9c27-a7b46c15ca94" providerId="ADAL" clId="{896137A7-8B56-4178-AD12-02D8E8CF2A4A}" dt="2025-03-12T20:22:56.911" v="1537" actId="20577"/>
      <pc:docMkLst>
        <pc:docMk/>
      </pc:docMkLst>
      <pc:sldChg chg="modSp mod setBg modNotesTx">
        <pc:chgData name="Kotowski, Susan (kotowsse)" userId="ae51aa57-0b6d-46eb-9c27-a7b46c15ca94" providerId="ADAL" clId="{896137A7-8B56-4178-AD12-02D8E8CF2A4A}" dt="2025-03-12T20:22:56.911" v="1537" actId="20577"/>
        <pc:sldMkLst>
          <pc:docMk/>
          <pc:sldMk cId="0" sldId="256"/>
        </pc:sldMkLst>
        <pc:spChg chg="mod">
          <ac:chgData name="Kotowski, Susan (kotowsse)" userId="ae51aa57-0b6d-46eb-9c27-a7b46c15ca94" providerId="ADAL" clId="{896137A7-8B56-4178-AD12-02D8E8CF2A4A}" dt="2025-03-12T20:16:17.360" v="586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0:19.688" v="400" actId="1036"/>
          <ac:spMkLst>
            <pc:docMk/>
            <pc:sldMk cId="0" sldId="256"/>
            <ac:spMk id="3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3:20.331" v="443" actId="14100"/>
          <ac:spMkLst>
            <pc:docMk/>
            <pc:sldMk cId="0" sldId="256"/>
            <ac:spMk id="9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2:50.329" v="441" actId="403"/>
          <ac:spMkLst>
            <pc:docMk/>
            <pc:sldMk cId="0" sldId="256"/>
            <ac:spMk id="10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0:19.688" v="400" actId="103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0:19.688" v="400" actId="1036"/>
          <ac:spMkLst>
            <pc:docMk/>
            <pc:sldMk cId="0" sldId="256"/>
            <ac:spMk id="12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0:19.688" v="400" actId="1036"/>
          <ac:spMkLst>
            <pc:docMk/>
            <pc:sldMk cId="0" sldId="256"/>
            <ac:spMk id="13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3:28.254" v="444" actId="404"/>
          <ac:spMkLst>
            <pc:docMk/>
            <pc:sldMk cId="0" sldId="256"/>
            <ac:spMk id="14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0:33.613" v="418" actId="1035"/>
          <ac:spMkLst>
            <pc:docMk/>
            <pc:sldMk cId="0" sldId="256"/>
            <ac:spMk id="15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3:34.602" v="446" actId="404"/>
          <ac:spMkLst>
            <pc:docMk/>
            <pc:sldMk cId="0" sldId="256"/>
            <ac:spMk id="16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1:49.528" v="432" actId="1035"/>
          <ac:spMkLst>
            <pc:docMk/>
            <pc:sldMk cId="0" sldId="256"/>
            <ac:spMk id="17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3:37.642" v="447" actId="404"/>
          <ac:spMkLst>
            <pc:docMk/>
            <pc:sldMk cId="0" sldId="256"/>
            <ac:spMk id="20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19:22:37.942" v="47" actId="207"/>
          <ac:spMkLst>
            <pc:docMk/>
            <pc:sldMk cId="0" sldId="256"/>
            <ac:spMk id="21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3:31.343" v="445" actId="404"/>
          <ac:spMkLst>
            <pc:docMk/>
            <pc:sldMk cId="0" sldId="256"/>
            <ac:spMk id="22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2:30.534" v="438" actId="1036"/>
          <ac:spMkLst>
            <pc:docMk/>
            <pc:sldMk cId="0" sldId="256"/>
            <ac:spMk id="23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4:17.605" v="520" actId="14100"/>
          <ac:spMkLst>
            <pc:docMk/>
            <pc:sldMk cId="0" sldId="256"/>
            <ac:spMk id="24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19:22:37.942" v="47" actId="207"/>
          <ac:spMkLst>
            <pc:docMk/>
            <pc:sldMk cId="0" sldId="256"/>
            <ac:spMk id="25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4:27.285" v="522" actId="404"/>
          <ac:spMkLst>
            <pc:docMk/>
            <pc:sldMk cId="0" sldId="256"/>
            <ac:spMk id="26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4:04.150" v="518" actId="1035"/>
          <ac:spMkLst>
            <pc:docMk/>
            <pc:sldMk cId="0" sldId="256"/>
            <ac:spMk id="27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4:31.904" v="523" actId="404"/>
          <ac:spMkLst>
            <pc:docMk/>
            <pc:sldMk cId="0" sldId="256"/>
            <ac:spMk id="28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4:04.150" v="518" actId="1035"/>
          <ac:spMkLst>
            <pc:docMk/>
            <pc:sldMk cId="0" sldId="256"/>
            <ac:spMk id="29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3:47.382" v="449" actId="14100"/>
          <ac:spMkLst>
            <pc:docMk/>
            <pc:sldMk cId="0" sldId="256"/>
            <ac:spMk id="30" creationId="{00000000-0000-0000-0000-000000000000}"/>
          </ac:spMkLst>
        </pc:spChg>
        <pc:spChg chg="mod">
          <ac:chgData name="Kotowski, Susan (kotowsse)" userId="ae51aa57-0b6d-46eb-9c27-a7b46c15ca94" providerId="ADAL" clId="{896137A7-8B56-4178-AD12-02D8E8CF2A4A}" dt="2025-03-12T20:13:53.285" v="481" actId="1036"/>
          <ac:spMkLst>
            <pc:docMk/>
            <pc:sldMk cId="0" sldId="256"/>
            <ac:spMk id="31" creationId="{00000000-0000-0000-0000-000000000000}"/>
          </ac:spMkLst>
        </pc:spChg>
        <pc:picChg chg="mod">
          <ac:chgData name="Kotowski, Susan (kotowsse)" userId="ae51aa57-0b6d-46eb-9c27-a7b46c15ca94" providerId="ADAL" clId="{896137A7-8B56-4178-AD12-02D8E8CF2A4A}" dt="2025-03-12T20:10:23.678" v="403" actId="1035"/>
          <ac:picMkLst>
            <pc:docMk/>
            <pc:sldMk cId="0" sldId="256"/>
            <ac:picMk id="3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2DE78-B8C0-4BA7-AE2B-AE2179DD21F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3A84C-1013-4427-9822-6F5CF7C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0" baseline="0" dirty="0"/>
              <a:t>Posters should be 36” wide by 48” tall (the size of this template)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Posters should use a portrait orientation (how it is in this template)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This template is only a SUGGESTION, you can change headings, layout, box sizes, font sizes, etc. to meet your needs. 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This is a more traditional layout for a scientific poster, you can also look for a more modern layout if you prefer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It’s always a good idea to check your poster for readability and to ensure your images are a good quality for printing. To do this click on View and change it to 100%. This will show you how your font sizes and pictures look when printed. If your fonts look too small or your images look pixelated adjust them before printing.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Remember that a poster should include the main ideas and some information under each heading – not every detail (e.g., don’t write paragraphs </a:t>
            </a:r>
            <a:r>
              <a:rPr lang="en-US" b="0" baseline="0"/>
              <a:t>of text)! </a:t>
            </a:r>
            <a:r>
              <a:rPr lang="en-US" b="0" baseline="0" dirty="0"/>
              <a:t>Your job as a presenter is to verbally fill in the rest of the information as you talk about your research with others.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3A84C-1013-4427-9822-6F5CF7C4AF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5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7E1FC-1B83-4416-BF96-40A10637B113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4EA56-D4A2-40A9-8ED7-6738C2414C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5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07720-2D66-4902-9621-CC3267D4ABE8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11D35-92D6-483B-BCBF-95247C258C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5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B34F0-6B1F-4829-A9D0-F9DC8DF1C529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51ABD-1928-402C-9946-A9EB16BCE5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7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4CD88-9C75-4D3A-8987-BD3A870B8111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D440E-C645-4715-9721-2FE6AAEECF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8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7BB478-ADA8-45C4-AC68-187622B8473E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50758-81EE-4803-A832-E3524E3F5B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1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C92BC1-5FD3-458C-8211-415FF8A84350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BF343-0A8E-477E-851F-E36103DD17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1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FF6ADA-46B5-4F30-8129-29D29855A015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1B97F-A877-40F1-9246-0C49527F42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1C621-DE3D-4C62-860B-75A70A4CD7DA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04477-2627-4DDD-B693-BBBCA9563D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6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B0003-2155-4B1B-9C1B-27491D7758A5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97BA2-D767-49F0-B5B3-89E597A9A6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9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7A0EDD-005D-4865-B05D-E5E225FABEAF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AAA8B-D606-48CD-89B3-8B1A85FC4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4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7DD4CE-E2AB-40A4-929F-96A5436EEA83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1EAD9-E785-4F72-9860-DD85DA1C5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4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7DC3CD-F3FB-4092-8C9E-B4CCB61E75B1}" type="datetimeFigureOut">
              <a:rPr lang="en-US" smtClean="0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DB94A1-C7F3-4D22-8C63-3BA216F397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7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6314" y="74539"/>
            <a:ext cx="22337486" cy="3573483"/>
          </a:xfrm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6000" dirty="0">
                <a:latin typeface="Arial" charset="0"/>
                <a:cs typeface="Arial" charset="0"/>
              </a:rPr>
              <a:t>Title of Your Project</a:t>
            </a:r>
            <a:br>
              <a:rPr lang="en-US" sz="8800" dirty="0">
                <a:latin typeface="Arial" charset="0"/>
                <a:cs typeface="Arial" charset="0"/>
              </a:rPr>
            </a:br>
            <a:r>
              <a:rPr lang="en-US" sz="5400" dirty="0">
                <a:latin typeface="Arial" charset="0"/>
                <a:cs typeface="Arial" charset="0"/>
              </a:rPr>
              <a:t>Your name, Mentor(s) name(s)</a:t>
            </a:r>
            <a:br>
              <a:rPr lang="en-US" sz="5400" dirty="0">
                <a:latin typeface="Arial" charset="0"/>
                <a:cs typeface="Arial" charset="0"/>
              </a:rPr>
            </a:br>
            <a:r>
              <a:rPr lang="en-US" sz="4800" dirty="0">
                <a:latin typeface="Arial" charset="0"/>
                <a:cs typeface="Arial" charset="0"/>
              </a:rPr>
              <a:t>College of Allied Health Sciences, Department of…..</a:t>
            </a:r>
            <a:endParaRPr lang="en-US" sz="6000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912815" y="3883179"/>
            <a:ext cx="9756775" cy="914400"/>
          </a:xfrm>
          <a:solidFill>
            <a:schemeClr val="bg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BACKGROUND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256498" y="4797579"/>
            <a:ext cx="9756775" cy="182525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 anchor="ctr"/>
          <a:lstStyle>
            <a:defPPr>
              <a:defRPr lang="en-US"/>
            </a:defPPr>
            <a:lvl1pPr marL="487363" indent="-487363" algn="ctr" defTabSz="3290888">
              <a:lnSpc>
                <a:spcPct val="90000"/>
              </a:lnSpc>
              <a:spcBef>
                <a:spcPts val="3600"/>
              </a:spcBef>
              <a:buFont typeface="Arial" charset="0"/>
              <a:buNone/>
              <a:defRPr sz="6000">
                <a:latin typeface="Calibri" pitchFamily="34" charset="0"/>
              </a:defRPr>
            </a:lvl1pPr>
          </a:lstStyle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In this section, summarize the results of your study</a:t>
            </a:r>
          </a:p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Include graphs, tables, and/or charts</a:t>
            </a:r>
          </a:p>
          <a:p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585451" y="4795984"/>
            <a:ext cx="9756775" cy="188068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 anchor="ctr"/>
          <a:lstStyle>
            <a:defPPr>
              <a:defRPr lang="en-US"/>
            </a:defPPr>
            <a:lvl1pPr marL="487363" indent="-487363" algn="ctr" defTabSz="3290888">
              <a:lnSpc>
                <a:spcPct val="90000"/>
              </a:lnSpc>
              <a:spcBef>
                <a:spcPts val="3600"/>
              </a:spcBef>
              <a:buFont typeface="Arial" charset="0"/>
              <a:buNone/>
              <a:defRPr sz="6000">
                <a:latin typeface="Calibri" pitchFamily="34" charset="0"/>
              </a:defRPr>
            </a:lvl1pPr>
          </a:lstStyle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This section is for you to describe the steps you took to complete your project</a:t>
            </a:r>
          </a:p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Again, step by step bullet points is easier to read then paragraphs of text</a:t>
            </a:r>
          </a:p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Include pictures!</a:t>
            </a:r>
          </a:p>
          <a:p>
            <a:pPr marL="457214" indent="-457214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14" indent="-457214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11" name="Subtitle 2"/>
          <p:cNvSpPr>
            <a:spLocks/>
          </p:cNvSpPr>
          <p:nvPr/>
        </p:nvSpPr>
        <p:spPr bwMode="auto">
          <a:xfrm>
            <a:off x="22256498" y="3886354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RESULTS</a:t>
            </a:r>
          </a:p>
        </p:txBody>
      </p:sp>
      <p:sp>
        <p:nvSpPr>
          <p:cNvPr id="12" name="Subtitle 2"/>
          <p:cNvSpPr>
            <a:spLocks/>
          </p:cNvSpPr>
          <p:nvPr/>
        </p:nvSpPr>
        <p:spPr bwMode="auto">
          <a:xfrm>
            <a:off x="11580816" y="3886354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METHODS</a:t>
            </a:r>
          </a:p>
        </p:txBody>
      </p:sp>
      <p:sp>
        <p:nvSpPr>
          <p:cNvPr id="13" name="Subtitle 2"/>
          <p:cNvSpPr>
            <a:spLocks/>
          </p:cNvSpPr>
          <p:nvPr/>
        </p:nvSpPr>
        <p:spPr bwMode="auto">
          <a:xfrm>
            <a:off x="914401" y="4785099"/>
            <a:ext cx="9756775" cy="201919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 anchor="ctr"/>
          <a:lstStyle/>
          <a:p>
            <a:pPr marL="487378" indent="-487378"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5400" dirty="0">
                <a:latin typeface="Calibri" pitchFamily="34" charset="0"/>
              </a:rPr>
              <a:t>What do I put here?</a:t>
            </a:r>
          </a:p>
          <a:p>
            <a:pPr marL="487378" indent="-487378" defTabSz="3290991">
              <a:lnSpc>
                <a:spcPct val="90000"/>
              </a:lnSpc>
              <a:spcBef>
                <a:spcPts val="3600"/>
              </a:spcBef>
              <a:buFont typeface="Arial" charset="0"/>
              <a:buChar char="•"/>
            </a:pPr>
            <a:r>
              <a:rPr lang="en-US" sz="5400" dirty="0">
                <a:latin typeface="Calibri" pitchFamily="34" charset="0"/>
              </a:rPr>
              <a:t>This section is for background information on your topic. </a:t>
            </a:r>
          </a:p>
          <a:p>
            <a:pPr marL="487378" indent="-487378" defTabSz="3290991">
              <a:lnSpc>
                <a:spcPct val="90000"/>
              </a:lnSpc>
              <a:spcBef>
                <a:spcPts val="3600"/>
              </a:spcBef>
              <a:buFont typeface="Arial" charset="0"/>
              <a:buChar char="•"/>
            </a:pPr>
            <a:r>
              <a:rPr lang="en-US" sz="5400" dirty="0">
                <a:latin typeface="Calibri" pitchFamily="34" charset="0"/>
              </a:rPr>
              <a:t>It’s usually a brief summary of what’s been found in the literature</a:t>
            </a:r>
          </a:p>
          <a:p>
            <a:pPr marL="487378" indent="-487378" defTabSz="3290991">
              <a:lnSpc>
                <a:spcPct val="90000"/>
              </a:lnSpc>
              <a:spcBef>
                <a:spcPts val="3600"/>
              </a:spcBef>
              <a:buFont typeface="Arial" charset="0"/>
              <a:buChar char="•"/>
            </a:pPr>
            <a:r>
              <a:rPr lang="en-US" sz="5400" dirty="0">
                <a:latin typeface="Calibri" pitchFamily="34" charset="0"/>
              </a:rPr>
              <a:t>A good idea is to put a highlight sentence followed by bullet points for each main topic</a:t>
            </a:r>
          </a:p>
          <a:p>
            <a:pPr marL="487378" indent="-487378" defTabSz="3290991">
              <a:lnSpc>
                <a:spcPct val="90000"/>
              </a:lnSpc>
              <a:spcBef>
                <a:spcPts val="3600"/>
              </a:spcBef>
              <a:buFont typeface="Arial" charset="0"/>
              <a:buChar char="•"/>
            </a:pPr>
            <a:r>
              <a:rPr lang="en-US" sz="5400" u="sng" dirty="0">
                <a:latin typeface="Calibri" pitchFamily="34" charset="0"/>
              </a:rPr>
              <a:t>It’s not recommended that you write multiple paragraphs</a:t>
            </a:r>
          </a:p>
        </p:txBody>
      </p:sp>
      <p:sp>
        <p:nvSpPr>
          <p:cNvPr id="14" name="Subtitle 2"/>
          <p:cNvSpPr>
            <a:spLocks/>
          </p:cNvSpPr>
          <p:nvPr/>
        </p:nvSpPr>
        <p:spPr bwMode="auto">
          <a:xfrm>
            <a:off x="912815" y="26263709"/>
            <a:ext cx="9756775" cy="41336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87378" indent="-487378"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5400" dirty="0">
                <a:latin typeface="Calibri" pitchFamily="34" charset="0"/>
              </a:rPr>
              <a:t>This should state the purpose of your study</a:t>
            </a:r>
          </a:p>
        </p:txBody>
      </p:sp>
      <p:sp>
        <p:nvSpPr>
          <p:cNvPr id="15" name="Subtitle 2"/>
          <p:cNvSpPr>
            <a:spLocks/>
          </p:cNvSpPr>
          <p:nvPr/>
        </p:nvSpPr>
        <p:spPr bwMode="auto">
          <a:xfrm>
            <a:off x="912815" y="25354320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PURPOSE</a:t>
            </a:r>
          </a:p>
        </p:txBody>
      </p:sp>
      <p:sp>
        <p:nvSpPr>
          <p:cNvPr id="16" name="Subtitle 2"/>
          <p:cNvSpPr>
            <a:spLocks/>
          </p:cNvSpPr>
          <p:nvPr/>
        </p:nvSpPr>
        <p:spPr bwMode="auto">
          <a:xfrm>
            <a:off x="912815" y="31681499"/>
            <a:ext cx="9756775" cy="116382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87378" indent="-487378" defTabSz="3290991">
              <a:lnSpc>
                <a:spcPct val="90000"/>
              </a:lnSpc>
              <a:spcBef>
                <a:spcPts val="3600"/>
              </a:spcBef>
              <a:buFont typeface="Arial" charset="0"/>
              <a:buChar char="•"/>
            </a:pPr>
            <a:r>
              <a:rPr lang="en-US" sz="5400" dirty="0">
                <a:latin typeface="Calibri" pitchFamily="34" charset="0"/>
              </a:rPr>
              <a:t>This section usually includes information about your research participants</a:t>
            </a:r>
          </a:p>
          <a:p>
            <a:pPr marL="487378" indent="-487378" defTabSz="3290991">
              <a:lnSpc>
                <a:spcPct val="90000"/>
              </a:lnSpc>
              <a:spcBef>
                <a:spcPts val="3600"/>
              </a:spcBef>
              <a:buFont typeface="Arial" charset="0"/>
              <a:buChar char="•"/>
            </a:pPr>
            <a:r>
              <a:rPr lang="en-US" sz="5400" dirty="0">
                <a:latin typeface="Calibri" pitchFamily="34" charset="0"/>
              </a:rPr>
              <a:t>It can be displayed in bullet or table form</a:t>
            </a:r>
          </a:p>
        </p:txBody>
      </p:sp>
      <p:sp>
        <p:nvSpPr>
          <p:cNvPr id="17" name="Subtitle 2"/>
          <p:cNvSpPr>
            <a:spLocks/>
          </p:cNvSpPr>
          <p:nvPr/>
        </p:nvSpPr>
        <p:spPr bwMode="auto">
          <a:xfrm>
            <a:off x="912815" y="30767098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PARTICIPANTS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1580816" y="34930958"/>
            <a:ext cx="9756775" cy="83646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 anchor="ctr"/>
          <a:lstStyle>
            <a:defPPr>
              <a:defRPr lang="en-US"/>
            </a:defPPr>
            <a:lvl1pPr marL="487363" indent="-487363" algn="ctr" defTabSz="3290888">
              <a:lnSpc>
                <a:spcPct val="90000"/>
              </a:lnSpc>
              <a:spcBef>
                <a:spcPts val="3600"/>
              </a:spcBef>
              <a:buFont typeface="Arial" charset="0"/>
              <a:buNone/>
              <a:defRPr sz="6000">
                <a:latin typeface="Calibri" pitchFamily="34" charset="0"/>
              </a:defRPr>
            </a:lvl1pPr>
          </a:lstStyle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Explain what type analysis you performed on your outcome variables</a:t>
            </a:r>
          </a:p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Include the type of analysis software you used</a:t>
            </a:r>
          </a:p>
        </p:txBody>
      </p:sp>
      <p:sp>
        <p:nvSpPr>
          <p:cNvPr id="21" name="Subtitle 2"/>
          <p:cNvSpPr>
            <a:spLocks/>
          </p:cNvSpPr>
          <p:nvPr/>
        </p:nvSpPr>
        <p:spPr bwMode="auto">
          <a:xfrm>
            <a:off x="11585451" y="34013860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DATA ANALYSIS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1585451" y="24839282"/>
            <a:ext cx="9756775" cy="87758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 anchor="ctr"/>
          <a:lstStyle>
            <a:defPPr>
              <a:defRPr lang="en-US"/>
            </a:defPPr>
            <a:lvl1pPr marL="487363" indent="-487363" algn="ctr" defTabSz="3290888">
              <a:lnSpc>
                <a:spcPct val="90000"/>
              </a:lnSpc>
              <a:spcBef>
                <a:spcPts val="3600"/>
              </a:spcBef>
              <a:buFont typeface="Arial" charset="0"/>
              <a:buNone/>
              <a:defRPr sz="6000">
                <a:latin typeface="Calibri" pitchFamily="34" charset="0"/>
              </a:defRPr>
            </a:lvl1pPr>
          </a:lstStyle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Describe any equipment that you used in your study Again, include pictures!</a:t>
            </a:r>
          </a:p>
          <a:p>
            <a:endParaRPr lang="en-US" dirty="0"/>
          </a:p>
        </p:txBody>
      </p:sp>
      <p:sp>
        <p:nvSpPr>
          <p:cNvPr id="23" name="Subtitle 2"/>
          <p:cNvSpPr>
            <a:spLocks/>
          </p:cNvSpPr>
          <p:nvPr/>
        </p:nvSpPr>
        <p:spPr bwMode="auto">
          <a:xfrm>
            <a:off x="11585451" y="23930657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EQUIPMENT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22256498" y="24454401"/>
            <a:ext cx="9756775" cy="46144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 anchor="ctr"/>
          <a:lstStyle>
            <a:defPPr>
              <a:defRPr lang="en-US"/>
            </a:defPPr>
            <a:lvl1pPr marL="487363" indent="-487363" algn="ctr" defTabSz="3290888">
              <a:lnSpc>
                <a:spcPct val="90000"/>
              </a:lnSpc>
              <a:spcBef>
                <a:spcPts val="3600"/>
              </a:spcBef>
              <a:buFont typeface="Arial" charset="0"/>
              <a:buNone/>
              <a:defRPr sz="6000">
                <a:latin typeface="Calibri" pitchFamily="34" charset="0"/>
              </a:defRPr>
            </a:lvl1pPr>
          </a:lstStyle>
          <a:p>
            <a:pPr marL="461978" indent="-461978" algn="l">
              <a:buFont typeface="Arial" panose="020B0604020202020204" pitchFamily="34" charset="0"/>
              <a:buChar char="•"/>
            </a:pPr>
            <a:r>
              <a:rPr lang="en-US" sz="5400" dirty="0"/>
              <a:t>Talk about why your results might have come out the way that they did</a:t>
            </a:r>
          </a:p>
        </p:txBody>
      </p:sp>
      <p:sp>
        <p:nvSpPr>
          <p:cNvPr id="25" name="Subtitle 2"/>
          <p:cNvSpPr>
            <a:spLocks/>
          </p:cNvSpPr>
          <p:nvPr/>
        </p:nvSpPr>
        <p:spPr bwMode="auto">
          <a:xfrm>
            <a:off x="22256498" y="23545773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DISCUSSION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2256498" y="30376047"/>
            <a:ext cx="9756775" cy="3239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 anchor="ctr"/>
          <a:lstStyle>
            <a:defPPr>
              <a:defRPr lang="en-US"/>
            </a:defPPr>
            <a:lvl1pPr marL="487363" indent="-487363" algn="ctr" defTabSz="3290888">
              <a:lnSpc>
                <a:spcPct val="90000"/>
              </a:lnSpc>
              <a:spcBef>
                <a:spcPts val="3600"/>
              </a:spcBef>
              <a:buFont typeface="Arial" charset="0"/>
              <a:buNone/>
              <a:defRPr sz="6000">
                <a:latin typeface="Calibri" pitchFamily="34" charset="0"/>
              </a:defRPr>
            </a:lvl1pPr>
          </a:lstStyle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No study is perfect </a:t>
            </a:r>
            <a:r>
              <a:rPr lang="en-US" sz="5400" dirty="0">
                <a:sym typeface="Wingdings" panose="05000000000000000000" pitchFamily="2" charset="2"/>
              </a:rPr>
              <a:t> </a:t>
            </a:r>
          </a:p>
        </p:txBody>
      </p:sp>
      <p:sp>
        <p:nvSpPr>
          <p:cNvPr id="27" name="Subtitle 2"/>
          <p:cNvSpPr>
            <a:spLocks/>
          </p:cNvSpPr>
          <p:nvPr/>
        </p:nvSpPr>
        <p:spPr bwMode="auto">
          <a:xfrm>
            <a:off x="22256498" y="29467422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LIMITATIONS</a:t>
            </a: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22256498" y="34794952"/>
            <a:ext cx="9756775" cy="50227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 anchor="ctr"/>
          <a:lstStyle>
            <a:defPPr>
              <a:defRPr lang="en-US"/>
            </a:defPPr>
            <a:lvl1pPr marL="487363" indent="-487363" algn="ctr" defTabSz="3290888">
              <a:lnSpc>
                <a:spcPct val="90000"/>
              </a:lnSpc>
              <a:spcBef>
                <a:spcPts val="3600"/>
              </a:spcBef>
              <a:buFont typeface="Arial" charset="0"/>
              <a:buNone/>
              <a:defRPr sz="6000">
                <a:latin typeface="Calibri" pitchFamily="34" charset="0"/>
              </a:defRPr>
            </a:lvl1pPr>
          </a:lstStyle>
          <a:p>
            <a:pPr marL="457214" indent="-457214" algn="l">
              <a:buFont typeface="Arial" panose="020B0604020202020204" pitchFamily="34" charset="0"/>
              <a:buChar char="•"/>
            </a:pPr>
            <a:r>
              <a:rPr lang="en-US" sz="5400" dirty="0"/>
              <a:t>This section will be your “take home messages” or the highlights of your study</a:t>
            </a:r>
          </a:p>
        </p:txBody>
      </p:sp>
      <p:sp>
        <p:nvSpPr>
          <p:cNvPr id="29" name="Subtitle 2"/>
          <p:cNvSpPr>
            <a:spLocks/>
          </p:cNvSpPr>
          <p:nvPr/>
        </p:nvSpPr>
        <p:spPr bwMode="auto">
          <a:xfrm>
            <a:off x="22256498" y="33886326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CONCLUSIONS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22256498" y="41115343"/>
            <a:ext cx="9756775" cy="2204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91440" anchor="ctr"/>
          <a:lstStyle>
            <a:defPPr>
              <a:defRPr lang="en-US"/>
            </a:defPPr>
            <a:lvl1pPr marL="487363" indent="-487363" algn="ctr" defTabSz="3290888">
              <a:lnSpc>
                <a:spcPct val="90000"/>
              </a:lnSpc>
              <a:spcBef>
                <a:spcPts val="3600"/>
              </a:spcBef>
              <a:buFont typeface="Arial" charset="0"/>
              <a:buNone/>
              <a:defRPr sz="6000">
                <a:latin typeface="Calibri" pitchFamily="34" charset="0"/>
              </a:defRPr>
            </a:lvl1pPr>
          </a:lstStyle>
          <a:p>
            <a:pPr marL="288925" indent="-288925" algn="l">
              <a:buFont typeface="+mj-lt"/>
              <a:buAutoNum type="arabicPeriod"/>
            </a:pPr>
            <a:r>
              <a:rPr lang="en-US" sz="2000" dirty="0"/>
              <a:t>Usually these are in a smaller font to conserve space</a:t>
            </a:r>
          </a:p>
          <a:p>
            <a:endParaRPr lang="en-US" sz="2000" dirty="0"/>
          </a:p>
        </p:txBody>
      </p:sp>
      <p:sp>
        <p:nvSpPr>
          <p:cNvPr id="31" name="Subtitle 2"/>
          <p:cNvSpPr>
            <a:spLocks/>
          </p:cNvSpPr>
          <p:nvPr/>
        </p:nvSpPr>
        <p:spPr bwMode="auto">
          <a:xfrm>
            <a:off x="22256498" y="40216260"/>
            <a:ext cx="9756775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3290991">
              <a:lnSpc>
                <a:spcPct val="90000"/>
              </a:lnSpc>
              <a:spcBef>
                <a:spcPts val="3600"/>
              </a:spcBef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REFERENCES</a:t>
            </a:r>
          </a:p>
        </p:txBody>
      </p:sp>
      <p:pic>
        <p:nvPicPr>
          <p:cNvPr id="33" name="Picture 32" descr="University of Cincinnati College of Allied Health Sciences Logo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241" y="831177"/>
            <a:ext cx="3791712" cy="24353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3824</TotalTime>
  <Words>447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Title of Your Project Your name, Mentor(s) name(s) College of Allied Health Sciences, Department of…..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 36x48</dc:title>
  <dc:subject/>
  <dc:creator>User</dc:creator>
  <cp:keywords/>
  <dc:description/>
  <cp:lastModifiedBy>Kotowski, Susan (kotowsse)</cp:lastModifiedBy>
  <cp:revision>25</cp:revision>
  <dcterms:created xsi:type="dcterms:W3CDTF">2015-02-24T04:26:09Z</dcterms:created>
  <dcterms:modified xsi:type="dcterms:W3CDTF">2025-03-12T20:23:00Z</dcterms:modified>
  <cp:category/>
</cp:coreProperties>
</file>